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28"/>
  </p:normalViewPr>
  <p:slideViewPr>
    <p:cSldViewPr snapToGrid="0" snapToObjects="1">
      <p:cViewPr>
        <p:scale>
          <a:sx n="71" d="100"/>
          <a:sy n="71" d="100"/>
        </p:scale>
        <p:origin x="920" y="1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F9ACC-1BE6-9E46-B6E9-1AD7EDC817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About Nike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980BF1-E789-9146-95A0-3EA05FAABE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Web – App by </a:t>
            </a:r>
          </a:p>
          <a:p>
            <a:r>
              <a:rPr lang="en-US" dirty="0" err="1"/>
              <a:t>Shravanth</a:t>
            </a:r>
            <a:r>
              <a:rPr lang="en-US" dirty="0"/>
              <a:t> </a:t>
            </a:r>
            <a:r>
              <a:rPr lang="en-US" dirty="0" err="1"/>
              <a:t>Vidyacharan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162C25-0C57-8B48-AC7F-70DFF2F86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" y="0"/>
            <a:ext cx="121859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EACC0-E612-9E44-BF73-8FD42D949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cap="none" dirty="0">
                <a:solidFill>
                  <a:srgbClr val="FFFFFF"/>
                </a:solidFill>
                <a:latin typeface="ArialMT"/>
              </a:rPr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CA46A-F666-2E45-B495-DACDE0672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About Nike is a replica of original about Nike web site</a:t>
            </a:r>
          </a:p>
          <a:p>
            <a:r>
              <a:rPr lang="en-US" dirty="0"/>
              <a:t>This web Pages contains all the information about Nike</a:t>
            </a:r>
          </a:p>
          <a:p>
            <a:r>
              <a:rPr lang="en-US" dirty="0"/>
              <a:t>It contains Article page which has latest news about Nike</a:t>
            </a:r>
          </a:p>
          <a:p>
            <a:r>
              <a:rPr lang="en-US" dirty="0"/>
              <a:t>This is a multi-page responsive web-app with contains 4 pages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Index / Home page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About page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Contact page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News page</a:t>
            </a:r>
          </a:p>
        </p:txBody>
      </p:sp>
      <p:pic>
        <p:nvPicPr>
          <p:cNvPr id="1025" name="Picture 1" descr="page2image51508352">
            <a:extLst>
              <a:ext uri="{FF2B5EF4-FFF2-40B4-BE49-F238E27FC236}">
                <a16:creationId xmlns:a16="http://schemas.microsoft.com/office/drawing/2014/main" id="{4323A270-8A4A-4844-B1BC-A4F5EBB37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0358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586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D52F0-46A7-F848-9A49-13C35DB74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7E80B-672C-6943-BFF2-CA4FBCCD9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a days almost all the web-apps are responsive and will have many pages.</a:t>
            </a:r>
          </a:p>
          <a:p>
            <a:r>
              <a:rPr lang="en-US" dirty="0"/>
              <a:t>The task was to design a multi-page responsive web-app.</a:t>
            </a:r>
          </a:p>
          <a:p>
            <a:r>
              <a:rPr lang="en-US" dirty="0"/>
              <a:t>The look and feel must not be outdated and also be user-friendly to users with good animation and  design</a:t>
            </a:r>
          </a:p>
          <a:p>
            <a:r>
              <a:rPr lang="en-IN" dirty="0"/>
              <a:t>Limit colours and fonts. Maintain a thematic colour scheme. For professional sites, try to limit the variety of fonts to three or fewer. </a:t>
            </a:r>
          </a:p>
          <a:p>
            <a:r>
              <a:rPr lang="en-US" dirty="0"/>
              <a:t>Web site must be optimized for mobile because Mobile is overtaking desktop and there will be many users using the cellphone then desktop or pc.</a:t>
            </a:r>
          </a:p>
        </p:txBody>
      </p:sp>
    </p:spTree>
    <p:extLst>
      <p:ext uri="{BB962C8B-B14F-4D97-AF65-F5344CB8AC3E}">
        <p14:creationId xmlns:p14="http://schemas.microsoft.com/office/powerpoint/2010/main" val="1289446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C4311-A947-8C48-9BC7-1A757FBAE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and Work done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B216E-FDED-2245-9176-6160D0A00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have used Waterfall Methodology to build this web-App</a:t>
            </a:r>
          </a:p>
          <a:p>
            <a:pPr marL="0" indent="0">
              <a:buNone/>
            </a:pPr>
            <a:r>
              <a:rPr lang="en-US" dirty="0"/>
              <a:t>(Analysis, Design, Implementation, testing)</a:t>
            </a:r>
          </a:p>
          <a:p>
            <a:r>
              <a:rPr lang="en-US" dirty="0"/>
              <a:t>I have used Sublime text editor to  build this website</a:t>
            </a:r>
          </a:p>
          <a:p>
            <a:r>
              <a:rPr lang="en-US" dirty="0"/>
              <a:t>I have also used chrome for visuals and also check for test with chrome Lighthouse extension</a:t>
            </a:r>
          </a:p>
          <a:p>
            <a:r>
              <a:rPr lang="en-US" dirty="0"/>
              <a:t>I have developed this site using Hyper text markup language (HTML), Cascading Style Sheet (CSS) and Java Script.</a:t>
            </a:r>
          </a:p>
          <a:p>
            <a:r>
              <a:rPr lang="en-US" dirty="0"/>
              <a:t>I have tested the website in mobile device too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955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1885A-A070-5245-81DC-24FB9060D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1F22E-2808-044A-AD26-67CDF2856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93618"/>
            <a:ext cx="10820400" cy="4024125"/>
          </a:xfrm>
        </p:spPr>
        <p:txBody>
          <a:bodyPr/>
          <a:lstStyle/>
          <a:p>
            <a:r>
              <a:rPr lang="en-US" dirty="0"/>
              <a:t>Here are some of the outputs of the web page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13BC32-0846-6545-BC1C-BDE901F61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9730" y="3020280"/>
            <a:ext cx="6720437" cy="29355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FD6D47-BB51-A741-B2DC-A86317FA1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60" y="2631899"/>
            <a:ext cx="4151833" cy="1905807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D82C2E2-5561-9042-8950-F74D6B4CB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361" y="4821754"/>
            <a:ext cx="4151833" cy="196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91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C5B525-0FFC-EF42-83B4-D709839C13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5370653" cy="256207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83FBE6-7EC7-0149-B111-228A3657C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0653" y="996226"/>
            <a:ext cx="6750973" cy="31317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2DFB0B-222F-AA49-A7EA-9C0EE0598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71047"/>
            <a:ext cx="5949387" cy="268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175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9CBF-9D10-574D-A64C-01712B0DA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597108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Test Results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2AA4D7D-CAA2-B341-93E7-779C06C53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826383"/>
            <a:ext cx="6046941" cy="320823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C786560-B95C-604C-A6AC-F8500C5D0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941" y="2826383"/>
            <a:ext cx="6046941" cy="320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410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6F940-C20B-AB4F-9185-5DE6086F7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933832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4B3D0-AFED-3A4B-B75B-CD077F8BC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7672" y="5476407"/>
            <a:ext cx="5342964" cy="123444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Shravanth</a:t>
            </a:r>
            <a:r>
              <a:rPr lang="en-US" dirty="0"/>
              <a:t> </a:t>
            </a:r>
            <a:r>
              <a:rPr lang="en-US" dirty="0" err="1"/>
              <a:t>Vidyacharan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shravanthshettigar10sep@gmail.com</a:t>
            </a:r>
          </a:p>
        </p:txBody>
      </p:sp>
    </p:spTree>
    <p:extLst>
      <p:ext uri="{BB962C8B-B14F-4D97-AF65-F5344CB8AC3E}">
        <p14:creationId xmlns:p14="http://schemas.microsoft.com/office/powerpoint/2010/main" val="54928575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72</TotalTime>
  <Words>260</Words>
  <Application>Microsoft Macintosh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ArialMT</vt:lpstr>
      <vt:lpstr>Century Gothic</vt:lpstr>
      <vt:lpstr>Courier New</vt:lpstr>
      <vt:lpstr>Vapor Trail</vt:lpstr>
      <vt:lpstr>About Nike </vt:lpstr>
      <vt:lpstr>Introduction</vt:lpstr>
      <vt:lpstr>Problem Definition</vt:lpstr>
      <vt:lpstr>Methodology and Work done</vt:lpstr>
      <vt:lpstr>Results</vt:lpstr>
      <vt:lpstr>PowerPoint Presentation</vt:lpstr>
      <vt:lpstr>Test 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Nike </dc:title>
  <dc:creator>Microsoft Office User</dc:creator>
  <cp:lastModifiedBy>Microsoft Office User</cp:lastModifiedBy>
  <cp:revision>5</cp:revision>
  <dcterms:created xsi:type="dcterms:W3CDTF">2021-08-04T14:22:47Z</dcterms:created>
  <dcterms:modified xsi:type="dcterms:W3CDTF">2021-08-04T15:35:37Z</dcterms:modified>
</cp:coreProperties>
</file>

<file path=docProps/thumbnail.jpeg>
</file>